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84" r:id="rId6"/>
    <p:sldId id="285" r:id="rId7"/>
    <p:sldId id="283" r:id="rId8"/>
    <p:sldId id="277" r:id="rId9"/>
    <p:sldId id="282" r:id="rId10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8C0908-9793-40B7-A3B3-2BD66E1AB636}" v="1" dt="2024-10-30T13:06:02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>
      <p:cViewPr varScale="1">
        <p:scale>
          <a:sx n="78" d="100"/>
          <a:sy n="78" d="100"/>
        </p:scale>
        <p:origin x="16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a Alonso (EAPN-ES)" userId="c1ab553b-eed0-42a4-b672-f6d0074d0418" providerId="ADAL" clId="{F555AF57-39E0-4AB2-81C7-A23EBC19B082}"/>
    <pc:docChg chg="addSld delSld modSld sldOrd">
      <pc:chgData name="María Alonso (EAPN-ES)" userId="c1ab553b-eed0-42a4-b672-f6d0074d0418" providerId="ADAL" clId="{F555AF57-39E0-4AB2-81C7-A23EBC19B082}" dt="2024-10-28T12:29:57.159" v="46" actId="27918"/>
      <pc:docMkLst>
        <pc:docMk/>
      </pc:docMkLst>
      <pc:sldChg chg="mod ord">
        <pc:chgData name="María Alonso (EAPN-ES)" userId="c1ab553b-eed0-42a4-b672-f6d0074d0418" providerId="ADAL" clId="{F555AF57-39E0-4AB2-81C7-A23EBC19B082}" dt="2024-10-28T12:29:57.159" v="46" actId="27918"/>
        <pc:sldMkLst>
          <pc:docMk/>
          <pc:sldMk cId="134691236" sldId="277"/>
        </pc:sldMkLst>
      </pc:sldChg>
      <pc:sldChg chg="mod">
        <pc:chgData name="María Alonso (EAPN-ES)" userId="c1ab553b-eed0-42a4-b672-f6d0074d0418" providerId="ADAL" clId="{F555AF57-39E0-4AB2-81C7-A23EBC19B082}" dt="2024-10-28T12:29:05.617" v="43" actId="27918"/>
        <pc:sldMkLst>
          <pc:docMk/>
          <pc:sldMk cId="1993917514" sldId="282"/>
        </pc:sldMkLst>
      </pc:sldChg>
      <pc:sldChg chg="mod ord">
        <pc:chgData name="María Alonso (EAPN-ES)" userId="c1ab553b-eed0-42a4-b672-f6d0074d0418" providerId="ADAL" clId="{F555AF57-39E0-4AB2-81C7-A23EBC19B082}" dt="2024-10-28T12:28:13.394" v="37" actId="27918"/>
        <pc:sldMkLst>
          <pc:docMk/>
          <pc:sldMk cId="3955850847" sldId="283"/>
        </pc:sldMkLst>
      </pc:sldChg>
      <pc:sldChg chg="del">
        <pc:chgData name="María Alonso (EAPN-ES)" userId="c1ab553b-eed0-42a4-b672-f6d0074d0418" providerId="ADAL" clId="{F555AF57-39E0-4AB2-81C7-A23EBC19B082}" dt="2024-10-28T12:08:36.142" v="0" actId="2696"/>
        <pc:sldMkLst>
          <pc:docMk/>
          <pc:sldMk cId="2588961993" sldId="284"/>
        </pc:sldMkLst>
      </pc:sldChg>
      <pc:sldChg chg="addSp modSp new mod">
        <pc:chgData name="María Alonso (EAPN-ES)" userId="c1ab553b-eed0-42a4-b672-f6d0074d0418" providerId="ADAL" clId="{F555AF57-39E0-4AB2-81C7-A23EBC19B082}" dt="2024-10-28T12:13:43.940" v="14" actId="14100"/>
        <pc:sldMkLst>
          <pc:docMk/>
          <pc:sldMk cId="3623648739" sldId="284"/>
        </pc:sldMkLst>
        <pc:picChg chg="add mod">
          <ac:chgData name="María Alonso (EAPN-ES)" userId="c1ab553b-eed0-42a4-b672-f6d0074d0418" providerId="ADAL" clId="{F555AF57-39E0-4AB2-81C7-A23EBC19B082}" dt="2024-10-28T12:13:43.940" v="14" actId="14100"/>
          <ac:picMkLst>
            <pc:docMk/>
            <pc:sldMk cId="3623648739" sldId="284"/>
            <ac:picMk id="2" creationId="{664D7B7C-7A00-0E19-C511-7ECCC80A79DC}"/>
          </ac:picMkLst>
        </pc:picChg>
      </pc:sldChg>
      <pc:sldChg chg="del">
        <pc:chgData name="María Alonso (EAPN-ES)" userId="c1ab553b-eed0-42a4-b672-f6d0074d0418" providerId="ADAL" clId="{F555AF57-39E0-4AB2-81C7-A23EBC19B082}" dt="2024-10-28T12:08:45.679" v="1" actId="2696"/>
        <pc:sldMkLst>
          <pc:docMk/>
          <pc:sldMk cId="2504234810" sldId="285"/>
        </pc:sldMkLst>
      </pc:sldChg>
      <pc:sldChg chg="addSp modSp new mod">
        <pc:chgData name="María Alonso (EAPN-ES)" userId="c1ab553b-eed0-42a4-b672-f6d0074d0418" providerId="ADAL" clId="{F555AF57-39E0-4AB2-81C7-A23EBC19B082}" dt="2024-10-28T12:13:27.453" v="11" actId="14100"/>
        <pc:sldMkLst>
          <pc:docMk/>
          <pc:sldMk cId="3751540018" sldId="285"/>
        </pc:sldMkLst>
        <pc:picChg chg="add mod">
          <ac:chgData name="María Alonso (EAPN-ES)" userId="c1ab553b-eed0-42a4-b672-f6d0074d0418" providerId="ADAL" clId="{F555AF57-39E0-4AB2-81C7-A23EBC19B082}" dt="2024-10-28T12:13:27.453" v="11" actId="14100"/>
          <ac:picMkLst>
            <pc:docMk/>
            <pc:sldMk cId="3751540018" sldId="285"/>
            <ac:picMk id="2" creationId="{6378C50B-79F4-BAD6-31B4-FB174084FFA2}"/>
          </ac:picMkLst>
        </pc:picChg>
      </pc:sldChg>
    </pc:docChg>
  </pc:docChgLst>
  <pc:docChgLst>
    <pc:chgData name="María Alonso (EAPN-ES)" userId="c1ab553b-eed0-42a4-b672-f6d0074d0418" providerId="ADAL" clId="{9E8C0908-9793-40B7-A3B3-2BD66E1AB636}"/>
    <pc:docChg chg="custSel modSld">
      <pc:chgData name="María Alonso (EAPN-ES)" userId="c1ab553b-eed0-42a4-b672-f6d0074d0418" providerId="ADAL" clId="{9E8C0908-9793-40B7-A3B3-2BD66E1AB636}" dt="2024-10-30T13:08:19.549" v="13" actId="27918"/>
      <pc:docMkLst>
        <pc:docMk/>
      </pc:docMkLst>
      <pc:sldChg chg="mod">
        <pc:chgData name="María Alonso (EAPN-ES)" userId="c1ab553b-eed0-42a4-b672-f6d0074d0418" providerId="ADAL" clId="{9E8C0908-9793-40B7-A3B3-2BD66E1AB636}" dt="2024-10-30T13:08:19.549" v="13" actId="27918"/>
        <pc:sldMkLst>
          <pc:docMk/>
          <pc:sldMk cId="1993917514" sldId="282"/>
        </pc:sldMkLst>
      </pc:sldChg>
      <pc:sldChg chg="addSp delSp modSp mod">
        <pc:chgData name="María Alonso (EAPN-ES)" userId="c1ab553b-eed0-42a4-b672-f6d0074d0418" providerId="ADAL" clId="{9E8C0908-9793-40B7-A3B3-2BD66E1AB636}" dt="2024-10-30T13:07:06.521" v="10" actId="14100"/>
        <pc:sldMkLst>
          <pc:docMk/>
          <pc:sldMk cId="3751540018" sldId="285"/>
        </pc:sldMkLst>
        <pc:picChg chg="del">
          <ac:chgData name="María Alonso (EAPN-ES)" userId="c1ab553b-eed0-42a4-b672-f6d0074d0418" providerId="ADAL" clId="{9E8C0908-9793-40B7-A3B3-2BD66E1AB636}" dt="2024-10-30T13:05:31.557" v="0" actId="21"/>
          <ac:picMkLst>
            <pc:docMk/>
            <pc:sldMk cId="3751540018" sldId="285"/>
            <ac:picMk id="2" creationId="{6378C50B-79F4-BAD6-31B4-FB174084FFA2}"/>
          </ac:picMkLst>
        </pc:picChg>
        <pc:picChg chg="add mod">
          <ac:chgData name="María Alonso (EAPN-ES)" userId="c1ab553b-eed0-42a4-b672-f6d0074d0418" providerId="ADAL" clId="{9E8C0908-9793-40B7-A3B3-2BD66E1AB636}" dt="2024-10-30T13:07:06.521" v="10" actId="14100"/>
          <ac:picMkLst>
            <pc:docMk/>
            <pc:sldMk cId="3751540018" sldId="285"/>
            <ac:picMk id="3" creationId="{20A74DDA-31FD-ACB8-9AC3-43BD4D3BF333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1"/>
          <a:lstStyle/>
          <a:p>
            <a:pPr>
              <a:defRPr sz="1600" baseline="0">
                <a:latin typeface="Century Gothic" panose="020B0502020202020204" pitchFamily="34" charset="0"/>
              </a:defRPr>
            </a:pPr>
            <a:r>
              <a:rPr lang="en-US" sz="1600" baseline="0" dirty="0">
                <a:latin typeface="Century Gothic" panose="020B0502020202020204" pitchFamily="34" charset="0"/>
              </a:rPr>
              <a:t>INGRESOS 2014 (</a:t>
            </a:r>
            <a:r>
              <a:rPr lang="en-US" sz="1200" baseline="0" dirty="0">
                <a:latin typeface="Century Gothic" panose="020B0502020202020204" pitchFamily="34" charset="0"/>
              </a:rPr>
              <a:t>en cifras</a:t>
            </a:r>
            <a:r>
              <a:rPr lang="en-US" sz="1600" baseline="0" dirty="0">
                <a:latin typeface="Century Gothic" panose="020B0502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0928168475107703"/>
          <c:y val="1.623053787674385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83333333333334E-2"/>
          <c:y val="0.14489074803149607"/>
          <c:w val="0.67954183070866137"/>
          <c:h val="0.8207342519685039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"/>
          <c:y val="0.16845792322834646"/>
          <c:w val="0.3"/>
          <c:h val="0.83154207677165359"/>
        </c:manualLayout>
      </c:layout>
      <c:overlay val="0"/>
      <c:txPr>
        <a:bodyPr/>
        <a:lstStyle/>
        <a:p>
          <a:pPr>
            <a:defRPr sz="900" baseline="0">
              <a:latin typeface="Century Gothic" panose="020B0502020202020204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7233381476132284"/>
          <c:w val="0.76093028269928575"/>
          <c:h val="0.78286727400659184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INGRESOS 2025</c:v>
                </c:pt>
              </c:strCache>
            </c:strRef>
          </c:tx>
          <c:explosion val="30"/>
          <c:dLbls>
            <c:dLbl>
              <c:idx val="1"/>
              <c:layout>
                <c:manualLayout>
                  <c:x val="7.1743499780626996E-2"/>
                  <c:y val="4.439201199866681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16618304180889"/>
                      <c:h val="8.64209532274191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2B5-47C8-A946-03B03CDC6A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2"/>
                <c:pt idx="0">
                  <c:v>Públicos </c:v>
                </c:pt>
                <c:pt idx="1">
                  <c:v>Privados </c:v>
                </c:pt>
              </c:strCache>
            </c:strRef>
          </c:cat>
          <c:val>
            <c:numRef>
              <c:f>Hoja1!$B$2:$B$4</c:f>
              <c:numCache>
                <c:formatCode>#,##0.00</c:formatCode>
                <c:ptCount val="3"/>
                <c:pt idx="0">
                  <c:v>1236866.1499999999</c:v>
                </c:pt>
                <c:pt idx="1">
                  <c:v>136383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B-450C-90A1-0B41DEC6C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2329183070866143"/>
          <c:y val="0.21122744496079046"/>
          <c:w val="0.26212483595800523"/>
          <c:h val="0.24171999407473249"/>
        </c:manualLayout>
      </c:layout>
      <c:overlay val="0"/>
      <c:txPr>
        <a:bodyPr/>
        <a:lstStyle/>
        <a:p>
          <a:pPr>
            <a:defRPr sz="1400" baseline="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1"/>
          <a:lstStyle/>
          <a:p>
            <a:pPr>
              <a:defRPr sz="1600" baseline="0">
                <a:latin typeface="Century Gothic" panose="020B0502020202020204" pitchFamily="34" charset="0"/>
              </a:defRPr>
            </a:pPr>
            <a:r>
              <a:rPr lang="en-US" sz="1600" baseline="0" dirty="0">
                <a:latin typeface="Century Gothic" panose="020B0502020202020204" pitchFamily="34" charset="0"/>
              </a:rPr>
              <a:t>INGRESOS 2014 (</a:t>
            </a:r>
            <a:r>
              <a:rPr lang="en-US" sz="1200" baseline="0" dirty="0">
                <a:latin typeface="Century Gothic" panose="020B0502020202020204" pitchFamily="34" charset="0"/>
              </a:rPr>
              <a:t>en cifras</a:t>
            </a:r>
            <a:r>
              <a:rPr lang="en-US" sz="1600" baseline="0" dirty="0">
                <a:latin typeface="Century Gothic" panose="020B0502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0928168475107703"/>
          <c:y val="1.623053787674385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83333333333334E-2"/>
          <c:y val="0.14489074803149607"/>
          <c:w val="0.67954183070866137"/>
          <c:h val="0.8207342519685039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"/>
          <c:y val="0.16845792322834646"/>
          <c:w val="0.3"/>
          <c:h val="0.83154207677165359"/>
        </c:manualLayout>
      </c:layout>
      <c:overlay val="0"/>
      <c:txPr>
        <a:bodyPr/>
        <a:lstStyle/>
        <a:p>
          <a:pPr>
            <a:defRPr sz="900" baseline="0">
              <a:latin typeface="Century Gothic" panose="020B0502020202020204" pitchFamily="34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7.595153901028541E-2"/>
          <c:w val="0.85332436721590321"/>
          <c:h val="0.87924952783024113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INGRESOS 2025</c:v>
                </c:pt>
              </c:strCache>
            </c:strRef>
          </c:tx>
          <c:explosion val="47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/>
                </a:pPr>
                <a:endParaRPr lang="es-ES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Hoja1!$A$2:$A$10</c:f>
              <c:strCache>
                <c:ptCount val="9"/>
                <c:pt idx="0">
                  <c:v>MSCA.Entidades colaboradoras</c:v>
                </c:pt>
                <c:pt idx="1">
                  <c:v>MSCA.Programas 0,7%</c:v>
                </c:pt>
                <c:pt idx="2">
                  <c:v>Directa: Pobreza y exclusión</c:v>
                </c:pt>
                <c:pt idx="3">
                  <c:v>Horizon</c:v>
                </c:pt>
                <c:pt idx="4">
                  <c:v>Alianza por el clima</c:v>
                </c:pt>
                <c:pt idx="5">
                  <c:v>EAPN EU</c:v>
                </c:pt>
                <c:pt idx="6">
                  <c:v>Cuotas entidades</c:v>
                </c:pt>
                <c:pt idx="7">
                  <c:v>UTE </c:v>
                </c:pt>
                <c:pt idx="8">
                  <c:v>Colaboraciones</c:v>
                </c:pt>
              </c:strCache>
            </c:strRef>
          </c:cat>
          <c:val>
            <c:numRef>
              <c:f>Hoja1!$B$2:$B$10</c:f>
              <c:numCache>
                <c:formatCode>#,##0.00</c:formatCode>
                <c:ptCount val="9"/>
                <c:pt idx="0">
                  <c:v>176389</c:v>
                </c:pt>
                <c:pt idx="1">
                  <c:v>673230.22</c:v>
                </c:pt>
                <c:pt idx="2">
                  <c:v>250000</c:v>
                </c:pt>
                <c:pt idx="3">
                  <c:v>67910.929999999993</c:v>
                </c:pt>
                <c:pt idx="4">
                  <c:v>69336</c:v>
                </c:pt>
                <c:pt idx="5">
                  <c:v>15000</c:v>
                </c:pt>
                <c:pt idx="6">
                  <c:v>44560</c:v>
                </c:pt>
                <c:pt idx="7">
                  <c:v>45098.49</c:v>
                </c:pt>
                <c:pt idx="8">
                  <c:v>31725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B-450C-90A1-0B41DEC6C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2.6105978303997961E-2"/>
          <c:y val="0.79410062529284187"/>
          <c:w val="0.97329856867755438"/>
          <c:h val="0.19359443153659256"/>
        </c:manualLayout>
      </c:layout>
      <c:overlay val="0"/>
      <c:txPr>
        <a:bodyPr/>
        <a:lstStyle/>
        <a:p>
          <a:pPr>
            <a:defRPr sz="1400" baseline="0"/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581728335977864E-2"/>
          <c:y val="5.187653651018833E-2"/>
          <c:w val="0.69726535608104323"/>
          <c:h val="0.81480121489769108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GASTOS( en porcentaje)</c:v>
                </c:pt>
              </c:strCache>
            </c:strRef>
          </c:tx>
          <c:explosion val="25"/>
          <c:dPt>
            <c:idx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CE6B-47E4-83E3-DD7D620C58A8}"/>
              </c:ext>
            </c:extLst>
          </c:dPt>
          <c:dPt>
            <c:idx val="3"/>
            <c:bubble3D val="0"/>
            <c:explosion val="24"/>
            <c:extLst>
              <c:ext xmlns:c16="http://schemas.microsoft.com/office/drawing/2014/chart" uri="{C3380CC4-5D6E-409C-BE32-E72D297353CC}">
                <c16:uniqueId val="{00000000-2FA7-40FD-85DF-42E46420BF50}"/>
              </c:ext>
            </c:extLst>
          </c:dPt>
          <c:dLbls>
            <c:dLbl>
              <c:idx val="2"/>
              <c:layout>
                <c:manualLayout>
                  <c:x val="1.8139544324134924E-2"/>
                  <c:y val="3.5216884733605099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A7-40FD-85DF-42E46420BF50}"/>
                </c:ext>
              </c:extLst>
            </c:dLbl>
            <c:dLbl>
              <c:idx val="3"/>
              <c:layout>
                <c:manualLayout>
                  <c:x val="9.5689688325228797E-2"/>
                  <c:y val="-2.442410245015511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A7-40FD-85DF-42E46420BF50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Personal</c:v>
                </c:pt>
                <c:pt idx="1">
                  <c:v>Actividades Programas</c:v>
                </c:pt>
                <c:pt idx="2">
                  <c:v>Actividades institucionales/Organos Gobierno</c:v>
                </c:pt>
                <c:pt idx="3">
                  <c:v>Mantenimiento y estructura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731933.18</c:v>
                </c:pt>
                <c:pt idx="1">
                  <c:v>495573.77</c:v>
                </c:pt>
                <c:pt idx="2">
                  <c:v>54500</c:v>
                </c:pt>
                <c:pt idx="3">
                  <c:v>91242.2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0-4EB6-BD7D-0BBCB1384E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0122301225789729"/>
          <c:y val="0.14136748338503699"/>
          <c:w val="0.29877698774210271"/>
          <c:h val="0.717463729101325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D023A-8E35-42C3-ABDE-D17152A0F2D6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A09D8-6E08-46D0-B596-0C886C257A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15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0AE83-79C2-443C-B65D-16950336BCB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92027-45B4-4D16-BFB9-257F28C9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413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3"/>
          </p:nvPr>
        </p:nvSpPr>
        <p:spPr>
          <a:xfrm>
            <a:off x="500063" y="2071688"/>
            <a:ext cx="8215341" cy="392908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endParaRPr lang="es-E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3"/>
          </p:nvPr>
        </p:nvSpPr>
        <p:spPr>
          <a:xfrm>
            <a:off x="428625" y="2000250"/>
            <a:ext cx="6500813" cy="4000500"/>
          </a:xfrm>
        </p:spPr>
        <p:txBody>
          <a:bodyPr/>
          <a:lstStyle>
            <a:lvl1pPr>
              <a:defRPr sz="2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Logo PP Bea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358082" y="285728"/>
            <a:ext cx="1524000" cy="100584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68580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7FC0-3112-4249-BB18-AD4378E917D1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02B3-CB05-4543-AAF9-37DD455DCE7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215206" y="1214422"/>
            <a:ext cx="0" cy="4613275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H="1">
            <a:off x="214282" y="1571612"/>
            <a:ext cx="8676000" cy="0"/>
          </a:xfrm>
          <a:prstGeom prst="line">
            <a:avLst/>
          </a:prstGeom>
          <a:noFill/>
          <a:ln w="28575">
            <a:solidFill>
              <a:srgbClr val="7A002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Logo PP Bea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358082" y="357166"/>
            <a:ext cx="1524000" cy="100584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Guión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s-ES" dirty="0"/>
          </a:p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6C9A7-64E8-414C-AFE6-9091027317C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DA0A-FF15-4592-9EBA-01C51E3C053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7215206" y="1000108"/>
            <a:ext cx="0" cy="863600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 flipH="1">
            <a:off x="5857884" y="1500174"/>
            <a:ext cx="3019425" cy="0"/>
          </a:xfrm>
          <a:prstGeom prst="line">
            <a:avLst/>
          </a:prstGeom>
          <a:noFill/>
          <a:ln w="28575">
            <a:solidFill>
              <a:srgbClr val="7A002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64D7B7C-7A00-0E19-C511-7ECCC80A7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556791"/>
            <a:ext cx="5904656" cy="364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64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0A74DDA-31FD-ACB8-9AC3-43BD4D3BF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484784"/>
            <a:ext cx="633670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4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755576" y="1052736"/>
          <a:ext cx="64807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4284013869"/>
              </p:ext>
            </p:extLst>
          </p:nvPr>
        </p:nvGraphicFramePr>
        <p:xfrm>
          <a:off x="323528" y="836712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585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755576" y="1052736"/>
          <a:ext cx="64807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606944119"/>
              </p:ext>
            </p:extLst>
          </p:nvPr>
        </p:nvGraphicFramePr>
        <p:xfrm>
          <a:off x="179512" y="116632"/>
          <a:ext cx="8640960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6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452077401"/>
              </p:ext>
            </p:extLst>
          </p:nvPr>
        </p:nvGraphicFramePr>
        <p:xfrm>
          <a:off x="251520" y="980728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91751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C470B4A20321743B6DA4F20DCDF716B" ma:contentTypeVersion="10" ma:contentTypeDescription="Crear nuevo documento." ma:contentTypeScope="" ma:versionID="a20d670335b2d24972df46a2ca3350c5">
  <xsd:schema xmlns:xsd="http://www.w3.org/2001/XMLSchema" xmlns:xs="http://www.w3.org/2001/XMLSchema" xmlns:p="http://schemas.microsoft.com/office/2006/metadata/properties" xmlns:ns3="712bacf5-bf5c-43b0-8c45-816f8cfd4a65" xmlns:ns4="b5f79dca-da10-4381-b8f8-494ad7b2f335" targetNamespace="http://schemas.microsoft.com/office/2006/metadata/properties" ma:root="true" ma:fieldsID="7840895b631d7d9e7ab8ee2950e91e7c" ns3:_="" ns4:_="">
    <xsd:import namespace="712bacf5-bf5c-43b0-8c45-816f8cfd4a65"/>
    <xsd:import namespace="b5f79dca-da10-4381-b8f8-494ad7b2f3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bacf5-bf5c-43b0-8c45-816f8cfd4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79dca-da10-4381-b8f8-494ad7b2f33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AB43F5-A7A6-41D3-99E3-CF9F7ECADC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BE32EE-B029-4A75-B050-220DCF81A1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EBB6A5-285F-4A67-B5F0-1CD658D38F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2bacf5-bf5c-43b0-8c45-816f8cfd4a65"/>
    <ds:schemaRef ds:uri="b5f79dca-da10-4381-b8f8-494ad7b2f3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18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Verdana</vt:lpstr>
      <vt:lpstr>Diseño personalizado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MJ</dc:creator>
  <cp:lastModifiedBy>María Alonso (EAPN-ES)</cp:lastModifiedBy>
  <cp:revision>149</cp:revision>
  <cp:lastPrinted>2019-11-04T15:24:18Z</cp:lastPrinted>
  <dcterms:created xsi:type="dcterms:W3CDTF">2013-03-23T21:51:38Z</dcterms:created>
  <dcterms:modified xsi:type="dcterms:W3CDTF">2024-10-30T13:08:27Z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0x0101008C470B4A20321743B6DA4F20DCDF716B</vt:lpwstr>
  </property>
</Properties>
</file>